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5" r:id="rId2"/>
  </p:sldIdLst>
  <p:sldSz cx="9144000" cy="6858000" type="screen4x3"/>
  <p:notesSz cx="7099300" cy="10234613"/>
  <p:custDataLst>
    <p:tags r:id="rId5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BEBE"/>
    <a:srgbClr val="FEE8EB"/>
    <a:srgbClr val="000000"/>
    <a:srgbClr val="010000"/>
    <a:srgbClr val="E6E6E6"/>
    <a:srgbClr val="C8C8C8"/>
    <a:srgbClr val="E4E1E0"/>
    <a:srgbClr val="C41230"/>
    <a:srgbClr val="61524E"/>
    <a:srgbClr val="CAC4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27" autoAdjust="0"/>
    <p:restoredTop sz="95641" autoAdjust="0"/>
  </p:normalViewPr>
  <p:slideViewPr>
    <p:cSldViewPr snapToGrid="0" snapToObjects="1">
      <p:cViewPr varScale="1">
        <p:scale>
          <a:sx n="83" d="100"/>
          <a:sy n="83" d="100"/>
        </p:scale>
        <p:origin x="-1128" y="-67"/>
      </p:cViewPr>
      <p:guideLst>
        <p:guide orient="horz" pos="754"/>
        <p:guide orient="horz" pos="1027"/>
        <p:guide orient="horz" pos="4110"/>
        <p:guide orient="horz" pos="3975"/>
        <p:guide orient="horz" pos="2454"/>
        <p:guide orient="horz" pos="2568"/>
        <p:guide orient="horz" pos="3498"/>
        <p:guide pos="5647"/>
        <p:guide pos="226"/>
        <p:guide pos="2994"/>
        <p:guide pos="2881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22" y="-9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r">
              <a:defRPr sz="1300"/>
            </a:lvl1pPr>
          </a:lstStyle>
          <a:p>
            <a:fld id="{2AEABED9-9766-4FC5-978D-804EE38E34DB}" type="datetimeFigureOut">
              <a:rPr lang="de-DE" smtClean="0"/>
              <a:pPr/>
              <a:t>30.11.2015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 anchor="b"/>
          <a:lstStyle>
            <a:lvl1pPr algn="r">
              <a:defRPr sz="1300"/>
            </a:lvl1pPr>
          </a:lstStyle>
          <a:p>
            <a:fld id="{1A5DAD84-7994-46CA-9AAE-487EA6E8C0F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8876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r">
              <a:defRPr sz="1300"/>
            </a:lvl1pPr>
          </a:lstStyle>
          <a:p>
            <a:fld id="{3C0D45F3-9375-409D-AE4A-E104BDA083EA}" type="datetimeFigureOut">
              <a:rPr lang="de-DE" smtClean="0"/>
              <a:pPr/>
              <a:t>30.11.2015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0" tIns="49520" rIns="99040" bIns="495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9040" tIns="49520" rIns="99040" bIns="495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 anchor="b"/>
          <a:lstStyle>
            <a:lvl1pPr algn="r">
              <a:defRPr sz="1300"/>
            </a:lvl1pPr>
          </a:lstStyle>
          <a:p>
            <a:fld id="{3A4B5794-749C-4413-8075-879C73D7A51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6022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oleObject" Target="../embeddings/oleObject2.bin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5" Type="http://schemas.openxmlformats.org/officeDocument/2006/relationships/image" Target="../media/image3.png"/><Relationship Id="rId10" Type="http://schemas.openxmlformats.org/officeDocument/2006/relationships/tags" Target="../tags/tag13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21.xml"/><Relationship Id="rId13" Type="http://schemas.openxmlformats.org/officeDocument/2006/relationships/tags" Target="../tags/tag26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12" Type="http://schemas.openxmlformats.org/officeDocument/2006/relationships/tags" Target="../tags/tag25.xml"/><Relationship Id="rId17" Type="http://schemas.openxmlformats.org/officeDocument/2006/relationships/image" Target="../media/image4.png"/><Relationship Id="rId2" Type="http://schemas.openxmlformats.org/officeDocument/2006/relationships/tags" Target="../tags/tag15.xml"/><Relationship Id="rId16" Type="http://schemas.openxmlformats.org/officeDocument/2006/relationships/image" Target="../media/image1.emf"/><Relationship Id="rId1" Type="http://schemas.openxmlformats.org/officeDocument/2006/relationships/vmlDrawing" Target="../drawings/vmlDrawing3.vml"/><Relationship Id="rId6" Type="http://schemas.openxmlformats.org/officeDocument/2006/relationships/tags" Target="../tags/tag19.xml"/><Relationship Id="rId11" Type="http://schemas.openxmlformats.org/officeDocument/2006/relationships/tags" Target="../tags/tag24.xml"/><Relationship Id="rId5" Type="http://schemas.openxmlformats.org/officeDocument/2006/relationships/tags" Target="../tags/tag18.xml"/><Relationship Id="rId15" Type="http://schemas.openxmlformats.org/officeDocument/2006/relationships/oleObject" Target="../embeddings/oleObject3.bin"/><Relationship Id="rId10" Type="http://schemas.openxmlformats.org/officeDocument/2006/relationships/tags" Target="../tags/tag23.xml"/><Relationship Id="rId4" Type="http://schemas.openxmlformats.org/officeDocument/2006/relationships/tags" Target="../tags/tag17.xml"/><Relationship Id="rId9" Type="http://schemas.openxmlformats.org/officeDocument/2006/relationships/tags" Target="../tags/tag22.xml"/><Relationship Id="rId1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13" Type="http://schemas.openxmlformats.org/officeDocument/2006/relationships/tags" Target="../tags/tag38.xml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12" Type="http://schemas.openxmlformats.org/officeDocument/2006/relationships/tags" Target="../tags/tag37.xml"/><Relationship Id="rId17" Type="http://schemas.openxmlformats.org/officeDocument/2006/relationships/image" Target="../media/image4.png"/><Relationship Id="rId2" Type="http://schemas.openxmlformats.org/officeDocument/2006/relationships/tags" Target="../tags/tag27.xml"/><Relationship Id="rId16" Type="http://schemas.openxmlformats.org/officeDocument/2006/relationships/image" Target="../media/image1.emf"/><Relationship Id="rId1" Type="http://schemas.openxmlformats.org/officeDocument/2006/relationships/vmlDrawing" Target="../drawings/vmlDrawing4.vml"/><Relationship Id="rId6" Type="http://schemas.openxmlformats.org/officeDocument/2006/relationships/tags" Target="../tags/tag31.xml"/><Relationship Id="rId11" Type="http://schemas.openxmlformats.org/officeDocument/2006/relationships/tags" Target="../tags/tag36.xml"/><Relationship Id="rId5" Type="http://schemas.openxmlformats.org/officeDocument/2006/relationships/tags" Target="../tags/tag30.xml"/><Relationship Id="rId15" Type="http://schemas.openxmlformats.org/officeDocument/2006/relationships/oleObject" Target="../embeddings/oleObject4.bin"/><Relationship Id="rId10" Type="http://schemas.openxmlformats.org/officeDocument/2006/relationships/tags" Target="../tags/tag35.xml"/><Relationship Id="rId4" Type="http://schemas.openxmlformats.org/officeDocument/2006/relationships/tags" Target="../tags/tag29.xml"/><Relationship Id="rId9" Type="http://schemas.openxmlformats.org/officeDocument/2006/relationships/tags" Target="../tags/tag34.xml"/><Relationship Id="rId1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40.xml"/><Relationship Id="rId7" Type="http://schemas.openxmlformats.org/officeDocument/2006/relationships/tags" Target="../tags/tag44.xml"/><Relationship Id="rId12" Type="http://schemas.openxmlformats.org/officeDocument/2006/relationships/tags" Target="../tags/tag49.xml"/><Relationship Id="rId2" Type="http://schemas.openxmlformats.org/officeDocument/2006/relationships/tags" Target="../tags/tag39.xml"/><Relationship Id="rId16" Type="http://schemas.openxmlformats.org/officeDocument/2006/relationships/image" Target="../media/image4.png"/><Relationship Id="rId1" Type="http://schemas.openxmlformats.org/officeDocument/2006/relationships/vmlDrawing" Target="../drawings/vmlDrawing5.vml"/><Relationship Id="rId6" Type="http://schemas.openxmlformats.org/officeDocument/2006/relationships/tags" Target="../tags/tag43.xml"/><Relationship Id="rId11" Type="http://schemas.openxmlformats.org/officeDocument/2006/relationships/tags" Target="../tags/tag48.xml"/><Relationship Id="rId5" Type="http://schemas.openxmlformats.org/officeDocument/2006/relationships/tags" Target="../tags/tag42.xml"/><Relationship Id="rId15" Type="http://schemas.openxmlformats.org/officeDocument/2006/relationships/image" Target="../media/image1.emf"/><Relationship Id="rId10" Type="http://schemas.openxmlformats.org/officeDocument/2006/relationships/tags" Target="../tags/tag47.xml"/><Relationship Id="rId4" Type="http://schemas.openxmlformats.org/officeDocument/2006/relationships/tags" Target="../tags/tag41.xml"/><Relationship Id="rId9" Type="http://schemas.openxmlformats.org/officeDocument/2006/relationships/tags" Target="../tags/tag46.xml"/><Relationship Id="rId1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56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51.xml"/><Relationship Id="rId7" Type="http://schemas.openxmlformats.org/officeDocument/2006/relationships/tags" Target="../tags/tag55.xml"/><Relationship Id="rId12" Type="http://schemas.openxmlformats.org/officeDocument/2006/relationships/tags" Target="../tags/tag60.xml"/><Relationship Id="rId2" Type="http://schemas.openxmlformats.org/officeDocument/2006/relationships/tags" Target="../tags/tag50.xml"/><Relationship Id="rId16" Type="http://schemas.openxmlformats.org/officeDocument/2006/relationships/image" Target="../media/image4.png"/><Relationship Id="rId1" Type="http://schemas.openxmlformats.org/officeDocument/2006/relationships/vmlDrawing" Target="../drawings/vmlDrawing6.vml"/><Relationship Id="rId6" Type="http://schemas.openxmlformats.org/officeDocument/2006/relationships/tags" Target="../tags/tag54.xml"/><Relationship Id="rId11" Type="http://schemas.openxmlformats.org/officeDocument/2006/relationships/tags" Target="../tags/tag59.xml"/><Relationship Id="rId5" Type="http://schemas.openxmlformats.org/officeDocument/2006/relationships/tags" Target="../tags/tag53.xml"/><Relationship Id="rId15" Type="http://schemas.openxmlformats.org/officeDocument/2006/relationships/image" Target="../media/image1.emf"/><Relationship Id="rId10" Type="http://schemas.openxmlformats.org/officeDocument/2006/relationships/tags" Target="../tags/tag58.xml"/><Relationship Id="rId4" Type="http://schemas.openxmlformats.org/officeDocument/2006/relationships/tags" Target="../tags/tag52.xml"/><Relationship Id="rId9" Type="http://schemas.openxmlformats.org/officeDocument/2006/relationships/tags" Target="../tags/tag57.xml"/><Relationship Id="rId1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3810220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6" name="think-cell Slide" r:id="rId13" imgW="360" imgH="360" progId="">
                  <p:embed/>
                </p:oleObj>
              </mc:Choice>
              <mc:Fallback>
                <p:oleObj name="think-cell Slide" r:id="rId13" imgW="360" imgH="360" progId="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ctrTitle" hasCustomPrompt="1"/>
            <p:custDataLst>
              <p:tags r:id="rId3"/>
            </p:custDataLst>
          </p:nvPr>
        </p:nvSpPr>
        <p:spPr>
          <a:xfrm>
            <a:off x="358775" y="3045639"/>
            <a:ext cx="8605838" cy="1107996"/>
          </a:xfrm>
        </p:spPr>
        <p:txBody>
          <a:bodyPr anchor="t"/>
          <a:lstStyle>
            <a:lvl1pPr>
              <a:defRPr sz="3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</a:t>
            </a:r>
            <a:br>
              <a:rPr lang="de-DE" dirty="0" smtClean="0"/>
            </a:br>
            <a:r>
              <a:rPr lang="de-DE" dirty="0" smtClean="0"/>
              <a:t>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358775" y="4324350"/>
            <a:ext cx="8605837" cy="24622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8" name="Rechteck 7"/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365105" y="6064092"/>
            <a:ext cx="8599442" cy="246221"/>
          </a:xfrm>
        </p:spPr>
        <p:txBody>
          <a:bodyPr anchor="b"/>
          <a:lstStyle>
            <a:lvl1pPr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11" name="Rechteck 10"/>
          <p:cNvSpPr/>
          <p:nvPr userDrawn="1">
            <p:custDataLst>
              <p:tags r:id="rId7"/>
            </p:custDataLst>
          </p:nvPr>
        </p:nvSpPr>
        <p:spPr>
          <a:xfrm>
            <a:off x="0" y="908720"/>
            <a:ext cx="9144000" cy="143351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 userDrawn="1">
            <p:custDataLst>
              <p:tags r:id="rId8"/>
            </p:custDataLst>
          </p:nvPr>
        </p:nvSpPr>
        <p:spPr>
          <a:xfrm>
            <a:off x="1" y="908720"/>
            <a:ext cx="3800474" cy="14335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75" y="1234593"/>
            <a:ext cx="2641990" cy="781766"/>
          </a:xfrm>
          <a:prstGeom prst="rect">
            <a:avLst/>
          </a:prstGeom>
        </p:spPr>
      </p:pic>
      <p:sp>
        <p:nvSpPr>
          <p:cNvPr id="9" name="Rechteck 8"/>
          <p:cNvSpPr/>
          <p:nvPr userDrawn="1">
            <p:custDataLst>
              <p:tags r:id="rId10"/>
            </p:custDataLst>
          </p:nvPr>
        </p:nvSpPr>
        <p:spPr>
          <a:xfrm>
            <a:off x="0" y="6648450"/>
            <a:ext cx="9144000" cy="20955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 userDrawn="1">
            <p:custDataLst>
              <p:tags r:id="rId11"/>
            </p:custDataLst>
          </p:nvPr>
        </p:nvSpPr>
        <p:spPr>
          <a:xfrm>
            <a:off x="365105" y="6676281"/>
            <a:ext cx="212397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© Springer Fachmedien München GmbH</a:t>
            </a:r>
            <a:endParaRPr lang="de-DE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913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kt 2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06009343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2" name="think-cell Slide" r:id="rId15" imgW="270" imgH="270" progId="">
                  <p:embed/>
                </p:oleObj>
              </mc:Choice>
              <mc:Fallback>
                <p:oleObj name="think-cell Slide" r:id="rId15" imgW="270" imgH="270" progId="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hteck 14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 userDrawn="1">
            <p:custDataLst>
              <p:tags r:id="rId4"/>
            </p:custDataLst>
          </p:nvPr>
        </p:nvSpPr>
        <p:spPr>
          <a:xfrm>
            <a:off x="0" y="6648450"/>
            <a:ext cx="9144000" cy="20955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 userDrawn="1">
            <p:custDataLst>
              <p:tags r:id="rId5"/>
            </p:custDataLst>
          </p:nvPr>
        </p:nvSpPr>
        <p:spPr>
          <a:xfrm>
            <a:off x="0" y="908720"/>
            <a:ext cx="9144000" cy="1295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 userDrawn="1">
            <p:custDataLst>
              <p:tags r:id="rId6"/>
            </p:custDataLst>
          </p:nvPr>
        </p:nvCxnSpPr>
        <p:spPr>
          <a:xfrm flipH="1">
            <a:off x="0" y="908720"/>
            <a:ext cx="9144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 userDrawn="1">
            <p:ph type="title"/>
            <p:custDataLst>
              <p:tags r:id="rId7"/>
            </p:custDataLst>
          </p:nvPr>
        </p:nvSpPr>
        <p:spPr>
          <a:xfrm>
            <a:off x="358776" y="333875"/>
            <a:ext cx="6918324" cy="338554"/>
          </a:xfrm>
        </p:spPr>
        <p:txBody>
          <a:bodyPr/>
          <a:lstStyle>
            <a:lvl1pPr>
              <a:defRPr sz="2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22" name="Textfeld 21"/>
          <p:cNvSpPr txBox="1"/>
          <p:nvPr userDrawn="1">
            <p:custDataLst>
              <p:tags r:id="rId8"/>
            </p:custDataLst>
          </p:nvPr>
        </p:nvSpPr>
        <p:spPr>
          <a:xfrm>
            <a:off x="358775" y="6676281"/>
            <a:ext cx="212397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© Springer Fachmedien München GmbH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5" name="Inhaltsplatzhalter 2"/>
          <p:cNvSpPr>
            <a:spLocks noGrp="1"/>
          </p:cNvSpPr>
          <p:nvPr userDrawn="1">
            <p:ph idx="1"/>
            <p:custDataLst>
              <p:tags r:id="rId9"/>
            </p:custDataLst>
          </p:nvPr>
        </p:nvSpPr>
        <p:spPr>
          <a:xfrm>
            <a:off x="358775" y="1196975"/>
            <a:ext cx="8605838" cy="30777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27" name="Textplatzhalter 26"/>
          <p:cNvSpPr>
            <a:spLocks noGrp="1"/>
          </p:cNvSpPr>
          <p:nvPr userDrawn="1">
            <p:ph type="body" sz="quarter" idx="15"/>
            <p:custDataLst>
              <p:tags r:id="rId10"/>
            </p:custDataLst>
          </p:nvPr>
        </p:nvSpPr>
        <p:spPr>
          <a:xfrm>
            <a:off x="358775" y="1630363"/>
            <a:ext cx="8605838" cy="1606594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80975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361950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542925" indent="-171450">
              <a:buClr>
                <a:schemeClr val="tx2"/>
              </a:buClr>
              <a:buFont typeface="Wingdings" pitchFamily="2" charset="2"/>
              <a:buChar char="§"/>
              <a:defRPr sz="1800"/>
            </a:lvl4pPr>
            <a:lvl5pPr marL="723900" indent="-180975">
              <a:buClr>
                <a:schemeClr val="tx2"/>
              </a:buClr>
              <a:buFont typeface="Wingdings" pitchFamily="2" charset="2"/>
              <a:buChar char="§"/>
              <a:defRPr sz="18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28" name="Rectangle 11"/>
          <p:cNvSpPr>
            <a:spLocks noChangeArrowheads="1"/>
          </p:cNvSpPr>
          <p:nvPr userDrawn="1">
            <p:custDataLst>
              <p:tags r:id="rId11"/>
            </p:custDataLst>
          </p:nvPr>
        </p:nvSpPr>
        <p:spPr bwMode="gray">
          <a:xfrm>
            <a:off x="8717751" y="6680129"/>
            <a:ext cx="246862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r">
              <a:spcAft>
                <a:spcPct val="0"/>
              </a:spcAft>
              <a:buClrTx/>
              <a:buFontTx/>
              <a:buNone/>
            </a:pPr>
            <a:fld id="{912CBAA5-889D-47C3-9922-5E9C38377C61}" type="slidenum">
              <a:rPr lang="de-DE" sz="1000" smtClean="0">
                <a:solidFill>
                  <a:schemeClr val="tx1"/>
                </a:solidFill>
              </a:rPr>
              <a:pPr algn="r">
                <a:spcAft>
                  <a:spcPct val="0"/>
                </a:spcAft>
                <a:buClrTx/>
                <a:buFontTx/>
                <a:buNone/>
              </a:pPr>
              <a:t>‹Nr.›</a:t>
            </a:fld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3" name="Textfeld 22"/>
          <p:cNvSpPr txBox="1"/>
          <p:nvPr userDrawn="1">
            <p:custDataLst>
              <p:tags r:id="rId12"/>
            </p:custDataLst>
          </p:nvPr>
        </p:nvSpPr>
        <p:spPr>
          <a:xfrm>
            <a:off x="4443764" y="6676281"/>
            <a:ext cx="977832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Kapitel 6 – AETR</a:t>
            </a:r>
            <a:endParaRPr lang="de-DE" sz="1000" dirty="0">
              <a:solidFill>
                <a:schemeClr val="tx1"/>
              </a:solidFill>
            </a:endParaRPr>
          </a:p>
        </p:txBody>
      </p:sp>
      <p:pic>
        <p:nvPicPr>
          <p:cNvPr id="24" name="Grafik 23"/>
          <p:cNvPicPr>
            <a:picLocks noChangeAspect="1"/>
          </p:cNvPicPr>
          <p:nvPr userDrawn="1">
            <p:custDataLst>
              <p:tags r:id="rId13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072" y="302554"/>
            <a:ext cx="1420222" cy="420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921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blöc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kt 2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19378559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9" name="think-cell Slide" r:id="rId15" imgW="270" imgH="270" progId="">
                  <p:embed/>
                </p:oleObj>
              </mc:Choice>
              <mc:Fallback>
                <p:oleObj name="think-cell Slide" r:id="rId15" imgW="270" imgH="27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hteck 14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 userDrawn="1">
            <p:custDataLst>
              <p:tags r:id="rId4"/>
            </p:custDataLst>
          </p:nvPr>
        </p:nvSpPr>
        <p:spPr>
          <a:xfrm>
            <a:off x="0" y="6648450"/>
            <a:ext cx="9144000" cy="20955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 userDrawn="1">
            <p:custDataLst>
              <p:tags r:id="rId5"/>
            </p:custDataLst>
          </p:nvPr>
        </p:nvSpPr>
        <p:spPr>
          <a:xfrm>
            <a:off x="0" y="908720"/>
            <a:ext cx="9144000" cy="1295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 userDrawn="1">
            <p:custDataLst>
              <p:tags r:id="rId6"/>
            </p:custDataLst>
          </p:nvPr>
        </p:nvCxnSpPr>
        <p:spPr>
          <a:xfrm flipH="1">
            <a:off x="0" y="908720"/>
            <a:ext cx="9144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 userDrawn="1">
            <p:ph type="title"/>
            <p:custDataLst>
              <p:tags r:id="rId7"/>
            </p:custDataLst>
          </p:nvPr>
        </p:nvSpPr>
        <p:spPr>
          <a:xfrm>
            <a:off x="358776" y="333875"/>
            <a:ext cx="6918324" cy="338554"/>
          </a:xfrm>
        </p:spPr>
        <p:txBody>
          <a:bodyPr/>
          <a:lstStyle>
            <a:lvl1pPr>
              <a:defRPr sz="2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22" name="Textfeld 21"/>
          <p:cNvSpPr txBox="1"/>
          <p:nvPr userDrawn="1">
            <p:custDataLst>
              <p:tags r:id="rId8"/>
            </p:custDataLst>
          </p:nvPr>
        </p:nvSpPr>
        <p:spPr>
          <a:xfrm>
            <a:off x="358775" y="6676281"/>
            <a:ext cx="212397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© Springer Fachmedien München GmbH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5" name="Inhaltsplatzhalter 2"/>
          <p:cNvSpPr>
            <a:spLocks noGrp="1"/>
          </p:cNvSpPr>
          <p:nvPr userDrawn="1">
            <p:ph idx="1" hasCustomPrompt="1"/>
            <p:custDataLst>
              <p:tags r:id="rId9"/>
            </p:custDataLst>
          </p:nvPr>
        </p:nvSpPr>
        <p:spPr>
          <a:xfrm>
            <a:off x="358775" y="1196975"/>
            <a:ext cx="8605838" cy="30777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27" name="Textplatzhalter 26"/>
          <p:cNvSpPr>
            <a:spLocks noGrp="1"/>
          </p:cNvSpPr>
          <p:nvPr userDrawn="1">
            <p:ph type="body" sz="quarter" idx="15"/>
          </p:nvPr>
        </p:nvSpPr>
        <p:spPr>
          <a:xfrm>
            <a:off x="358775" y="1630363"/>
            <a:ext cx="4214813" cy="127419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80975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361950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542925" indent="-171450">
              <a:buClr>
                <a:schemeClr val="tx2"/>
              </a:buClr>
              <a:buFont typeface="Wingdings" pitchFamily="2" charset="2"/>
              <a:buChar char="§"/>
              <a:defRPr sz="1800"/>
            </a:lvl4pPr>
            <a:lvl5pPr marL="2114550" indent="-285750">
              <a:buClr>
                <a:srgbClr val="63686B"/>
              </a:buClr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28" name="Rectangle 11"/>
          <p:cNvSpPr>
            <a:spLocks noChangeArrowheads="1"/>
          </p:cNvSpPr>
          <p:nvPr userDrawn="1">
            <p:custDataLst>
              <p:tags r:id="rId10"/>
            </p:custDataLst>
          </p:nvPr>
        </p:nvSpPr>
        <p:spPr bwMode="gray">
          <a:xfrm>
            <a:off x="8717751" y="6680129"/>
            <a:ext cx="246862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r">
              <a:spcAft>
                <a:spcPct val="0"/>
              </a:spcAft>
              <a:buClrTx/>
              <a:buFontTx/>
              <a:buNone/>
            </a:pPr>
            <a:fld id="{912CBAA5-889D-47C3-9922-5E9C38377C61}" type="slidenum">
              <a:rPr lang="de-DE" sz="1000" smtClean="0">
                <a:solidFill>
                  <a:schemeClr val="tx1"/>
                </a:solidFill>
              </a:rPr>
              <a:pPr algn="r">
                <a:spcAft>
                  <a:spcPct val="0"/>
                </a:spcAft>
                <a:buClrTx/>
                <a:buFontTx/>
                <a:buNone/>
              </a:pPr>
              <a:t>‹Nr.›</a:t>
            </a:fld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3" name="Textfeld 22"/>
          <p:cNvSpPr txBox="1"/>
          <p:nvPr userDrawn="1">
            <p:custDataLst>
              <p:tags r:id="rId11"/>
            </p:custDataLst>
          </p:nvPr>
        </p:nvSpPr>
        <p:spPr>
          <a:xfrm>
            <a:off x="4443764" y="6676281"/>
            <a:ext cx="495328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Kapitel 6</a:t>
            </a:r>
            <a:endParaRPr lang="de-DE" sz="1000" dirty="0">
              <a:solidFill>
                <a:schemeClr val="tx1"/>
              </a:solidFill>
            </a:endParaRPr>
          </a:p>
        </p:txBody>
      </p:sp>
      <p:pic>
        <p:nvPicPr>
          <p:cNvPr id="24" name="Grafik 23"/>
          <p:cNvPicPr>
            <a:picLocks noChangeAspect="1"/>
          </p:cNvPicPr>
          <p:nvPr userDrawn="1">
            <p:custDataLst>
              <p:tags r:id="rId12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072" y="302554"/>
            <a:ext cx="1420222" cy="420244"/>
          </a:xfrm>
          <a:prstGeom prst="rect">
            <a:avLst/>
          </a:prstGeom>
        </p:spPr>
      </p:pic>
      <p:sp>
        <p:nvSpPr>
          <p:cNvPr id="16" name="Textplatzhalter 26"/>
          <p:cNvSpPr>
            <a:spLocks noGrp="1"/>
          </p:cNvSpPr>
          <p:nvPr>
            <p:ph type="body" sz="quarter" idx="16"/>
            <p:custDataLst>
              <p:tags r:id="rId13"/>
            </p:custDataLst>
          </p:nvPr>
        </p:nvSpPr>
        <p:spPr>
          <a:xfrm>
            <a:off x="4749800" y="1630363"/>
            <a:ext cx="4214813" cy="127419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80975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361950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542925" indent="-171450">
              <a:buClr>
                <a:schemeClr val="tx2"/>
              </a:buClr>
              <a:buFont typeface="Wingdings" pitchFamily="2" charset="2"/>
              <a:buChar char="§"/>
              <a:defRPr sz="1800"/>
            </a:lvl4pPr>
            <a:lvl5pPr marL="2114550" indent="-285750">
              <a:buClr>
                <a:srgbClr val="63686B"/>
              </a:buClr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2256953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kt 2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61048977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3" name="think-cell Slide" r:id="rId14" imgW="270" imgH="270" progId="">
                  <p:embed/>
                </p:oleObj>
              </mc:Choice>
              <mc:Fallback>
                <p:oleObj name="think-cell Slide" r:id="rId14" imgW="270" imgH="27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hteck 14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 userDrawn="1">
            <p:custDataLst>
              <p:tags r:id="rId4"/>
            </p:custDataLst>
          </p:nvPr>
        </p:nvSpPr>
        <p:spPr>
          <a:xfrm>
            <a:off x="0" y="6648450"/>
            <a:ext cx="9144000" cy="20955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 userDrawn="1">
            <p:custDataLst>
              <p:tags r:id="rId5"/>
            </p:custDataLst>
          </p:nvPr>
        </p:nvSpPr>
        <p:spPr>
          <a:xfrm>
            <a:off x="0" y="908720"/>
            <a:ext cx="9144000" cy="1295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 userDrawn="1">
            <p:custDataLst>
              <p:tags r:id="rId6"/>
            </p:custDataLst>
          </p:nvPr>
        </p:nvCxnSpPr>
        <p:spPr>
          <a:xfrm flipH="1">
            <a:off x="0" y="908720"/>
            <a:ext cx="9144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 userDrawn="1">
            <p:ph type="title"/>
            <p:custDataLst>
              <p:tags r:id="rId7"/>
            </p:custDataLst>
          </p:nvPr>
        </p:nvSpPr>
        <p:spPr>
          <a:xfrm>
            <a:off x="358776" y="333875"/>
            <a:ext cx="6918324" cy="338554"/>
          </a:xfrm>
        </p:spPr>
        <p:txBody>
          <a:bodyPr/>
          <a:lstStyle>
            <a:lvl1pPr>
              <a:defRPr sz="2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22" name="Textfeld 21"/>
          <p:cNvSpPr txBox="1"/>
          <p:nvPr userDrawn="1">
            <p:custDataLst>
              <p:tags r:id="rId8"/>
            </p:custDataLst>
          </p:nvPr>
        </p:nvSpPr>
        <p:spPr>
          <a:xfrm>
            <a:off x="358775" y="6676281"/>
            <a:ext cx="212397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© Springer Fachmedien München GmbH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5" name="Inhaltsplatzhalter 2"/>
          <p:cNvSpPr>
            <a:spLocks noGrp="1"/>
          </p:cNvSpPr>
          <p:nvPr userDrawn="1">
            <p:ph idx="1"/>
            <p:custDataLst>
              <p:tags r:id="rId9"/>
            </p:custDataLst>
          </p:nvPr>
        </p:nvSpPr>
        <p:spPr>
          <a:xfrm>
            <a:off x="358775" y="1196975"/>
            <a:ext cx="8605838" cy="30777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27" name="Textplatzhalter 26"/>
          <p:cNvSpPr>
            <a:spLocks noGrp="1"/>
          </p:cNvSpPr>
          <p:nvPr userDrawn="1">
            <p:ph type="body" sz="quarter" idx="15"/>
          </p:nvPr>
        </p:nvSpPr>
        <p:spPr>
          <a:xfrm>
            <a:off x="358775" y="1630363"/>
            <a:ext cx="4214813" cy="127419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180975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361950" indent="-180975">
              <a:buClr>
                <a:schemeClr val="tx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542925" indent="-171450">
              <a:buClr>
                <a:schemeClr val="tx2"/>
              </a:buClr>
              <a:buFont typeface="Wingdings" pitchFamily="2" charset="2"/>
              <a:buChar char="§"/>
              <a:defRPr sz="1800"/>
            </a:lvl4pPr>
            <a:lvl5pPr marL="2114550" indent="-285750">
              <a:buClr>
                <a:srgbClr val="63686B"/>
              </a:buClr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28" name="Rectangle 11"/>
          <p:cNvSpPr>
            <a:spLocks noChangeArrowheads="1"/>
          </p:cNvSpPr>
          <p:nvPr userDrawn="1">
            <p:custDataLst>
              <p:tags r:id="rId10"/>
            </p:custDataLst>
          </p:nvPr>
        </p:nvSpPr>
        <p:spPr bwMode="gray">
          <a:xfrm>
            <a:off x="8717751" y="6680129"/>
            <a:ext cx="246862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r">
              <a:spcAft>
                <a:spcPct val="0"/>
              </a:spcAft>
              <a:buClrTx/>
              <a:buFontTx/>
              <a:buNone/>
            </a:pPr>
            <a:fld id="{912CBAA5-889D-47C3-9922-5E9C38377C61}" type="slidenum">
              <a:rPr lang="de-DE" sz="1000" smtClean="0">
                <a:solidFill>
                  <a:schemeClr val="tx1"/>
                </a:solidFill>
              </a:rPr>
              <a:pPr algn="r">
                <a:spcAft>
                  <a:spcPct val="0"/>
                </a:spcAft>
                <a:buClrTx/>
                <a:buFontTx/>
                <a:buNone/>
              </a:pPr>
              <a:t>‹Nr.›</a:t>
            </a:fld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3" name="Textfeld 22"/>
          <p:cNvSpPr txBox="1"/>
          <p:nvPr userDrawn="1">
            <p:custDataLst>
              <p:tags r:id="rId11"/>
            </p:custDataLst>
          </p:nvPr>
        </p:nvSpPr>
        <p:spPr>
          <a:xfrm>
            <a:off x="4443764" y="6676281"/>
            <a:ext cx="495328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Kapitel 6</a:t>
            </a:r>
            <a:endParaRPr lang="de-DE" sz="1000" dirty="0">
              <a:solidFill>
                <a:schemeClr val="tx1"/>
              </a:solidFill>
            </a:endParaRPr>
          </a:p>
        </p:txBody>
      </p:sp>
      <p:pic>
        <p:nvPicPr>
          <p:cNvPr id="24" name="Grafik 23"/>
          <p:cNvPicPr>
            <a:picLocks noChangeAspect="1"/>
          </p:cNvPicPr>
          <p:nvPr userDrawn="1">
            <p:custDataLst>
              <p:tags r:id="rId12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072" y="302554"/>
            <a:ext cx="1420222" cy="420244"/>
          </a:xfrm>
          <a:prstGeom prst="rect">
            <a:avLst/>
          </a:prstGeom>
        </p:spPr>
      </p:pic>
      <p:sp>
        <p:nvSpPr>
          <p:cNvPr id="4" name="Bildplatzhalter 3"/>
          <p:cNvSpPr>
            <a:spLocks noGrp="1"/>
          </p:cNvSpPr>
          <p:nvPr>
            <p:ph type="pic" sz="quarter" idx="16"/>
          </p:nvPr>
        </p:nvSpPr>
        <p:spPr>
          <a:xfrm>
            <a:off x="4752975" y="1630363"/>
            <a:ext cx="4211638" cy="4679950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4160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kt 2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14852175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7" name="think-cell Slide" r:id="rId14" imgW="270" imgH="270" progId="">
                  <p:embed/>
                </p:oleObj>
              </mc:Choice>
              <mc:Fallback>
                <p:oleObj name="think-cell Slide" r:id="rId14" imgW="270" imgH="27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hteck 14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9144000" cy="1166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 userDrawn="1">
            <p:custDataLst>
              <p:tags r:id="rId4"/>
            </p:custDataLst>
          </p:nvPr>
        </p:nvSpPr>
        <p:spPr>
          <a:xfrm>
            <a:off x="0" y="6648450"/>
            <a:ext cx="9144000" cy="20955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 userDrawn="1">
            <p:custDataLst>
              <p:tags r:id="rId5"/>
            </p:custDataLst>
          </p:nvPr>
        </p:nvSpPr>
        <p:spPr>
          <a:xfrm>
            <a:off x="0" y="908720"/>
            <a:ext cx="9144000" cy="1295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 userDrawn="1">
            <p:custDataLst>
              <p:tags r:id="rId6"/>
            </p:custDataLst>
          </p:nvPr>
        </p:nvCxnSpPr>
        <p:spPr>
          <a:xfrm flipH="1">
            <a:off x="0" y="908720"/>
            <a:ext cx="9144000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 userDrawn="1">
            <p:ph type="title"/>
            <p:custDataLst>
              <p:tags r:id="rId7"/>
            </p:custDataLst>
          </p:nvPr>
        </p:nvSpPr>
        <p:spPr>
          <a:xfrm>
            <a:off x="358776" y="333875"/>
            <a:ext cx="6918324" cy="338554"/>
          </a:xfrm>
        </p:spPr>
        <p:txBody>
          <a:bodyPr/>
          <a:lstStyle>
            <a:lvl1pPr>
              <a:defRPr sz="2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22" name="Textfeld 21"/>
          <p:cNvSpPr txBox="1"/>
          <p:nvPr userDrawn="1">
            <p:custDataLst>
              <p:tags r:id="rId8"/>
            </p:custDataLst>
          </p:nvPr>
        </p:nvSpPr>
        <p:spPr>
          <a:xfrm>
            <a:off x="358775" y="6676281"/>
            <a:ext cx="2123979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© Springer Fachmedien München GmbH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5" name="Inhaltsplatzhalter 2"/>
          <p:cNvSpPr>
            <a:spLocks noGrp="1"/>
          </p:cNvSpPr>
          <p:nvPr userDrawn="1">
            <p:ph idx="1"/>
            <p:custDataLst>
              <p:tags r:id="rId9"/>
            </p:custDataLst>
          </p:nvPr>
        </p:nvSpPr>
        <p:spPr>
          <a:xfrm>
            <a:off x="358775" y="1196975"/>
            <a:ext cx="8605838" cy="30777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28" name="Rectangle 11"/>
          <p:cNvSpPr>
            <a:spLocks noChangeArrowheads="1"/>
          </p:cNvSpPr>
          <p:nvPr userDrawn="1">
            <p:custDataLst>
              <p:tags r:id="rId10"/>
            </p:custDataLst>
          </p:nvPr>
        </p:nvSpPr>
        <p:spPr bwMode="gray">
          <a:xfrm>
            <a:off x="8717751" y="6680129"/>
            <a:ext cx="246862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r">
              <a:spcAft>
                <a:spcPct val="0"/>
              </a:spcAft>
              <a:buClrTx/>
              <a:buFontTx/>
              <a:buNone/>
            </a:pPr>
            <a:fld id="{912CBAA5-889D-47C3-9922-5E9C38377C61}" type="slidenum">
              <a:rPr lang="de-DE" sz="1000" smtClean="0">
                <a:solidFill>
                  <a:schemeClr val="tx1"/>
                </a:solidFill>
              </a:rPr>
              <a:pPr algn="r">
                <a:spcAft>
                  <a:spcPct val="0"/>
                </a:spcAft>
                <a:buClrTx/>
                <a:buFontTx/>
                <a:buNone/>
              </a:pPr>
              <a:t>‹Nr.›</a:t>
            </a:fld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23" name="Textfeld 22"/>
          <p:cNvSpPr txBox="1"/>
          <p:nvPr userDrawn="1">
            <p:custDataLst>
              <p:tags r:id="rId11"/>
            </p:custDataLst>
          </p:nvPr>
        </p:nvSpPr>
        <p:spPr>
          <a:xfrm>
            <a:off x="4443764" y="6676281"/>
            <a:ext cx="495328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000" dirty="0" smtClean="0">
                <a:solidFill>
                  <a:schemeClr val="tx1"/>
                </a:solidFill>
              </a:rPr>
              <a:t>Kapitel 6</a:t>
            </a:r>
            <a:endParaRPr lang="de-DE" sz="1000" dirty="0">
              <a:solidFill>
                <a:schemeClr val="tx1"/>
              </a:solidFill>
            </a:endParaRPr>
          </a:p>
        </p:txBody>
      </p:sp>
      <p:pic>
        <p:nvPicPr>
          <p:cNvPr id="24" name="Grafik 23"/>
          <p:cNvPicPr>
            <a:picLocks noChangeAspect="1"/>
          </p:cNvPicPr>
          <p:nvPr userDrawn="1">
            <p:custDataLst>
              <p:tags r:id="rId12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072" y="302554"/>
            <a:ext cx="1420222" cy="420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748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6272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4.xml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3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kt 15" hidden="1"/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3403696608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1" name="think-cell Slide" r:id="rId12" imgW="270" imgH="270" progId="">
                  <p:embed/>
                </p:oleObj>
              </mc:Choice>
              <mc:Fallback>
                <p:oleObj name="think-cell Slide" r:id="rId12" imgW="270" imgH="270" progId="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>
          <a:xfrm>
            <a:off x="358775" y="349263"/>
            <a:ext cx="8605838" cy="30777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  <p:custDataLst>
              <p:tags r:id="rId11"/>
            </p:custDataLst>
          </p:nvPr>
        </p:nvSpPr>
        <p:spPr>
          <a:xfrm>
            <a:off x="358776" y="1196975"/>
            <a:ext cx="8605838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25" name="Rectangle 11"/>
          <p:cNvSpPr>
            <a:spLocks noChangeArrowheads="1"/>
          </p:cNvSpPr>
          <p:nvPr userDrawn="1"/>
        </p:nvSpPr>
        <p:spPr bwMode="gray">
          <a:xfrm>
            <a:off x="8717751" y="6680129"/>
            <a:ext cx="246862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r">
              <a:spcAft>
                <a:spcPct val="0"/>
              </a:spcAft>
              <a:buClrTx/>
              <a:buFontTx/>
              <a:buNone/>
            </a:pPr>
            <a:fld id="{912CBAA5-889D-47C3-9922-5E9C38377C61}" type="slidenum">
              <a:rPr lang="de-DE" sz="1000" smtClean="0">
                <a:solidFill>
                  <a:schemeClr val="tx1"/>
                </a:solidFill>
              </a:rPr>
              <a:pPr algn="r">
                <a:spcAft>
                  <a:spcPct val="0"/>
                </a:spcAft>
                <a:buClrTx/>
                <a:buFontTx/>
                <a:buNone/>
              </a:pPr>
              <a:t>‹Nr.›</a:t>
            </a:fld>
            <a:endParaRPr lang="de-DE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652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2" r:id="rId5"/>
    <p:sldLayoutId id="2147483651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ags" Target="../tags/tag6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tags" Target="../tags/tag66.xml"/><Relationship Id="rId11" Type="http://schemas.openxmlformats.org/officeDocument/2006/relationships/image" Target="../media/image8.jpeg"/><Relationship Id="rId5" Type="http://schemas.openxmlformats.org/officeDocument/2006/relationships/tags" Target="../tags/tag65.xml"/><Relationship Id="rId10" Type="http://schemas.openxmlformats.org/officeDocument/2006/relationships/image" Target="../media/image7.jpeg"/><Relationship Id="rId4" Type="http://schemas.openxmlformats.org/officeDocument/2006/relationships/tags" Target="../tags/tag64.xml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8776" y="349263"/>
            <a:ext cx="6918324" cy="307777"/>
          </a:xfrm>
        </p:spPr>
        <p:txBody>
          <a:bodyPr/>
          <a:lstStyle/>
          <a:p>
            <a:r>
              <a:rPr lang="de-DE" sz="2000" dirty="0" smtClean="0"/>
              <a:t> Tageslenkzeitenverlängerung bei FU in Blöcken</a:t>
            </a:r>
            <a:endParaRPr lang="de-DE" sz="2000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358776" y="1380954"/>
            <a:ext cx="8605838" cy="553998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de-DE" sz="1800" b="1" dirty="0" smtClean="0"/>
              <a:t>Auch bei der Verlängerung der Tageslenkzeit gilt: </a:t>
            </a:r>
            <a:br>
              <a:rPr lang="de-DE" sz="1800" b="1" dirty="0" smtClean="0"/>
            </a:br>
            <a:r>
              <a:rPr lang="de-DE" sz="1800" b="1" dirty="0" smtClean="0"/>
              <a:t>Die Fahrtunterbrechung kann in zwei Abschnitten genommen werden.</a:t>
            </a:r>
            <a:endParaRPr lang="de-DE" sz="1800" b="1" dirty="0"/>
          </a:p>
        </p:txBody>
      </p:sp>
      <p:sp>
        <p:nvSpPr>
          <p:cNvPr id="72" name="Line 31"/>
          <p:cNvSpPr>
            <a:spLocks noChangeShapeType="1"/>
          </p:cNvSpPr>
          <p:nvPr/>
        </p:nvSpPr>
        <p:spPr bwMode="auto">
          <a:xfrm>
            <a:off x="468313" y="4867478"/>
            <a:ext cx="84963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de-DE"/>
          </a:p>
        </p:txBody>
      </p:sp>
      <p:sp>
        <p:nvSpPr>
          <p:cNvPr id="73" name="Line 32"/>
          <p:cNvSpPr>
            <a:spLocks noChangeShapeType="1"/>
          </p:cNvSpPr>
          <p:nvPr/>
        </p:nvSpPr>
        <p:spPr bwMode="auto">
          <a:xfrm>
            <a:off x="1436688" y="3244850"/>
            <a:ext cx="0" cy="16192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4" name="Line 33"/>
          <p:cNvSpPr>
            <a:spLocks noChangeShapeType="1"/>
          </p:cNvSpPr>
          <p:nvPr/>
        </p:nvSpPr>
        <p:spPr bwMode="auto">
          <a:xfrm>
            <a:off x="3366110" y="3252787"/>
            <a:ext cx="0" cy="16192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5" name="Line 34"/>
          <p:cNvSpPr>
            <a:spLocks noChangeShapeType="1"/>
          </p:cNvSpPr>
          <p:nvPr/>
        </p:nvSpPr>
        <p:spPr bwMode="auto">
          <a:xfrm>
            <a:off x="5507241" y="3252787"/>
            <a:ext cx="0" cy="16192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6" name="Line 35"/>
          <p:cNvSpPr>
            <a:spLocks noChangeShapeType="1"/>
          </p:cNvSpPr>
          <p:nvPr/>
        </p:nvSpPr>
        <p:spPr bwMode="auto">
          <a:xfrm>
            <a:off x="7091566" y="3252787"/>
            <a:ext cx="0" cy="16192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7" name="Line 41"/>
          <p:cNvSpPr>
            <a:spLocks noChangeShapeType="1"/>
          </p:cNvSpPr>
          <p:nvPr/>
        </p:nvSpPr>
        <p:spPr bwMode="auto">
          <a:xfrm>
            <a:off x="8664982" y="3252787"/>
            <a:ext cx="0" cy="16192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78" name="Group 48"/>
          <p:cNvGrpSpPr>
            <a:grpSpLocks/>
          </p:cNvGrpSpPr>
          <p:nvPr/>
        </p:nvGrpSpPr>
        <p:grpSpPr bwMode="auto">
          <a:xfrm>
            <a:off x="184150" y="2519363"/>
            <a:ext cx="8861425" cy="838200"/>
            <a:chOff x="116" y="1587"/>
            <a:chExt cx="5582" cy="528"/>
          </a:xfrm>
        </p:grpSpPr>
        <p:sp>
          <p:nvSpPr>
            <p:cNvPr id="79" name="Rectangle 3"/>
            <p:cNvSpPr>
              <a:spLocks noChangeArrowheads="1"/>
            </p:cNvSpPr>
            <p:nvPr/>
          </p:nvSpPr>
          <p:spPr bwMode="auto">
            <a:xfrm>
              <a:off x="2102" y="1587"/>
              <a:ext cx="439" cy="528"/>
            </a:xfrm>
            <a:prstGeom prst="rect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0" name="Text Box 4"/>
            <p:cNvSpPr txBox="1">
              <a:spLocks noChangeArrowheads="1"/>
            </p:cNvSpPr>
            <p:nvPr/>
          </p:nvSpPr>
          <p:spPr bwMode="auto">
            <a:xfrm>
              <a:off x="2021" y="1876"/>
              <a:ext cx="63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 smtClean="0">
                  <a:solidFill>
                    <a:schemeClr val="bg1"/>
                  </a:solidFill>
                </a:rPr>
                <a:t>30 min</a:t>
              </a:r>
              <a:endParaRPr lang="de-DE" sz="1600" b="1" dirty="0">
                <a:solidFill>
                  <a:schemeClr val="bg1"/>
                </a:solidFill>
              </a:endParaRPr>
            </a:p>
          </p:txBody>
        </p:sp>
        <p:pic>
          <p:nvPicPr>
            <p:cNvPr id="81" name="Picture 5" descr="9"/>
            <p:cNvPicPr>
              <a:picLocks noChangeAspect="1" noChangeArrowheads="1"/>
            </p:cNvPicPr>
            <p:nvPr/>
          </p:nvPicPr>
          <p:blipFill>
            <a:blip r:embed="rId8" cstate="print"/>
            <a:srcRect l="21034" t="12660" r="21754" b="11058"/>
            <a:stretch>
              <a:fillRect/>
            </a:stretch>
          </p:blipFill>
          <p:spPr bwMode="auto">
            <a:xfrm>
              <a:off x="2178" y="1637"/>
              <a:ext cx="318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298" y="1587"/>
              <a:ext cx="610" cy="52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3" name="Text Box 7"/>
            <p:cNvSpPr txBox="1">
              <a:spLocks noChangeArrowheads="1"/>
            </p:cNvSpPr>
            <p:nvPr/>
          </p:nvSpPr>
          <p:spPr bwMode="auto">
            <a:xfrm>
              <a:off x="116" y="1896"/>
              <a:ext cx="101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2 h</a:t>
              </a:r>
            </a:p>
          </p:txBody>
        </p:sp>
        <p:pic>
          <p:nvPicPr>
            <p:cNvPr id="84" name="Picture 8" descr="6"/>
            <p:cNvPicPr>
              <a:picLocks noChangeAspect="1" noChangeArrowheads="1"/>
            </p:cNvPicPr>
            <p:nvPr/>
          </p:nvPicPr>
          <p:blipFill>
            <a:blip r:embed="rId9" cstate="print"/>
            <a:srcRect l="20911" t="11574" r="21335" b="11420"/>
            <a:stretch>
              <a:fillRect/>
            </a:stretch>
          </p:blipFill>
          <p:spPr bwMode="auto">
            <a:xfrm>
              <a:off x="455" y="1637"/>
              <a:ext cx="36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" name="Rectangle 9"/>
            <p:cNvSpPr>
              <a:spLocks noChangeArrowheads="1"/>
            </p:cNvSpPr>
            <p:nvPr/>
          </p:nvSpPr>
          <p:spPr bwMode="auto">
            <a:xfrm>
              <a:off x="1317" y="1587"/>
              <a:ext cx="801" cy="52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6" name="Text Box 10"/>
            <p:cNvSpPr txBox="1">
              <a:spLocks noChangeArrowheads="1"/>
            </p:cNvSpPr>
            <p:nvPr/>
          </p:nvSpPr>
          <p:spPr bwMode="auto">
            <a:xfrm>
              <a:off x="1438" y="1896"/>
              <a:ext cx="57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2,5 h</a:t>
              </a:r>
            </a:p>
          </p:txBody>
        </p:sp>
        <p:pic>
          <p:nvPicPr>
            <p:cNvPr id="87" name="Picture 11" descr="6"/>
            <p:cNvPicPr>
              <a:picLocks noChangeAspect="1" noChangeArrowheads="1"/>
            </p:cNvPicPr>
            <p:nvPr/>
          </p:nvPicPr>
          <p:blipFill>
            <a:blip r:embed="rId10" cstate="print"/>
            <a:srcRect l="20911" t="11574" r="21335" b="11420"/>
            <a:stretch>
              <a:fillRect/>
            </a:stretch>
          </p:blipFill>
          <p:spPr bwMode="auto">
            <a:xfrm>
              <a:off x="1529" y="1637"/>
              <a:ext cx="362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8" name="Rectangle 12"/>
            <p:cNvSpPr>
              <a:spLocks noChangeArrowheads="1"/>
            </p:cNvSpPr>
            <p:nvPr/>
          </p:nvSpPr>
          <p:spPr bwMode="auto">
            <a:xfrm>
              <a:off x="2541" y="1587"/>
              <a:ext cx="953" cy="52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9" name="Text Box 13"/>
            <p:cNvSpPr txBox="1">
              <a:spLocks noChangeArrowheads="1"/>
            </p:cNvSpPr>
            <p:nvPr/>
          </p:nvSpPr>
          <p:spPr bwMode="auto">
            <a:xfrm>
              <a:off x="2834" y="1896"/>
              <a:ext cx="47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3 h</a:t>
              </a:r>
            </a:p>
          </p:txBody>
        </p:sp>
        <p:pic>
          <p:nvPicPr>
            <p:cNvPr id="90" name="Picture 14" descr="6"/>
            <p:cNvPicPr>
              <a:picLocks noChangeAspect="1" noChangeArrowheads="1"/>
            </p:cNvPicPr>
            <p:nvPr/>
          </p:nvPicPr>
          <p:blipFill>
            <a:blip r:embed="rId11" cstate="print"/>
            <a:srcRect l="20911" t="11574" r="21335" b="11420"/>
            <a:stretch>
              <a:fillRect/>
            </a:stretch>
          </p:blipFill>
          <p:spPr bwMode="auto">
            <a:xfrm>
              <a:off x="2904" y="1631"/>
              <a:ext cx="301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1" name="Rectangle 15"/>
            <p:cNvSpPr>
              <a:spLocks noChangeArrowheads="1"/>
            </p:cNvSpPr>
            <p:nvPr/>
          </p:nvSpPr>
          <p:spPr bwMode="auto">
            <a:xfrm>
              <a:off x="909" y="1587"/>
              <a:ext cx="439" cy="528"/>
            </a:xfrm>
            <a:prstGeom prst="rect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92" name="Picture 16" descr="9"/>
            <p:cNvPicPr>
              <a:picLocks noChangeAspect="1" noChangeArrowheads="1"/>
            </p:cNvPicPr>
            <p:nvPr/>
          </p:nvPicPr>
          <p:blipFill>
            <a:blip r:embed="rId8" cstate="print"/>
            <a:srcRect l="21034" t="12660" r="21754" b="11058"/>
            <a:stretch>
              <a:fillRect/>
            </a:stretch>
          </p:blipFill>
          <p:spPr bwMode="auto">
            <a:xfrm>
              <a:off x="984" y="1637"/>
              <a:ext cx="318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3" name="Text Box 17"/>
            <p:cNvSpPr txBox="1">
              <a:spLocks noChangeArrowheads="1"/>
            </p:cNvSpPr>
            <p:nvPr/>
          </p:nvSpPr>
          <p:spPr bwMode="auto">
            <a:xfrm>
              <a:off x="818" y="1888"/>
              <a:ext cx="63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15 min</a:t>
              </a:r>
            </a:p>
          </p:txBody>
        </p:sp>
        <p:sp>
          <p:nvSpPr>
            <p:cNvPr id="94" name="Rectangle 18"/>
            <p:cNvSpPr>
              <a:spLocks noChangeArrowheads="1"/>
            </p:cNvSpPr>
            <p:nvPr/>
          </p:nvSpPr>
          <p:spPr bwMode="auto">
            <a:xfrm>
              <a:off x="3470" y="1587"/>
              <a:ext cx="453" cy="528"/>
            </a:xfrm>
            <a:prstGeom prst="rect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5" name="Text Box 19"/>
            <p:cNvSpPr txBox="1">
              <a:spLocks noChangeArrowheads="1"/>
            </p:cNvSpPr>
            <p:nvPr/>
          </p:nvSpPr>
          <p:spPr bwMode="auto">
            <a:xfrm>
              <a:off x="3379" y="1876"/>
              <a:ext cx="63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15 min</a:t>
              </a:r>
            </a:p>
          </p:txBody>
        </p:sp>
        <p:pic>
          <p:nvPicPr>
            <p:cNvPr id="96" name="Picture 20" descr="9"/>
            <p:cNvPicPr>
              <a:picLocks noChangeAspect="1" noChangeArrowheads="1"/>
            </p:cNvPicPr>
            <p:nvPr/>
          </p:nvPicPr>
          <p:blipFill>
            <a:blip r:embed="rId8" cstate="print"/>
            <a:srcRect l="21034" t="12660" r="21754" b="11058"/>
            <a:stretch>
              <a:fillRect/>
            </a:stretch>
          </p:blipFill>
          <p:spPr bwMode="auto">
            <a:xfrm>
              <a:off x="3560" y="1637"/>
              <a:ext cx="318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7" name="Rectangle 21"/>
            <p:cNvSpPr>
              <a:spLocks noChangeArrowheads="1"/>
            </p:cNvSpPr>
            <p:nvPr/>
          </p:nvSpPr>
          <p:spPr bwMode="auto">
            <a:xfrm>
              <a:off x="3923" y="1587"/>
              <a:ext cx="544" cy="52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98" name="Text Box 22"/>
            <p:cNvSpPr txBox="1">
              <a:spLocks noChangeArrowheads="1"/>
            </p:cNvSpPr>
            <p:nvPr/>
          </p:nvSpPr>
          <p:spPr bwMode="auto">
            <a:xfrm>
              <a:off x="3675" y="1884"/>
              <a:ext cx="101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1,5 h</a:t>
              </a:r>
            </a:p>
          </p:txBody>
        </p:sp>
        <p:pic>
          <p:nvPicPr>
            <p:cNvPr id="99" name="Picture 23" descr="6"/>
            <p:cNvPicPr>
              <a:picLocks noChangeAspect="1" noChangeArrowheads="1"/>
            </p:cNvPicPr>
            <p:nvPr/>
          </p:nvPicPr>
          <p:blipFill>
            <a:blip r:embed="rId9" cstate="print"/>
            <a:srcRect l="20911" t="11574" r="21335" b="11420"/>
            <a:stretch>
              <a:fillRect/>
            </a:stretch>
          </p:blipFill>
          <p:spPr bwMode="auto">
            <a:xfrm>
              <a:off x="4008" y="1637"/>
              <a:ext cx="36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0" name="Rectangle 24"/>
            <p:cNvSpPr>
              <a:spLocks noChangeArrowheads="1"/>
            </p:cNvSpPr>
            <p:nvPr/>
          </p:nvSpPr>
          <p:spPr bwMode="auto">
            <a:xfrm>
              <a:off x="4468" y="1587"/>
              <a:ext cx="453" cy="528"/>
            </a:xfrm>
            <a:prstGeom prst="rect">
              <a:avLst/>
            </a:prstGeom>
            <a:solidFill>
              <a:srgbClr val="00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1" name="Text Box 25"/>
            <p:cNvSpPr txBox="1">
              <a:spLocks noChangeArrowheads="1"/>
            </p:cNvSpPr>
            <p:nvPr/>
          </p:nvSpPr>
          <p:spPr bwMode="auto">
            <a:xfrm>
              <a:off x="4377" y="1864"/>
              <a:ext cx="63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30 min</a:t>
              </a:r>
            </a:p>
          </p:txBody>
        </p:sp>
        <p:pic>
          <p:nvPicPr>
            <p:cNvPr id="102" name="Picture 26" descr="9"/>
            <p:cNvPicPr>
              <a:picLocks noChangeAspect="1" noChangeArrowheads="1"/>
            </p:cNvPicPr>
            <p:nvPr/>
          </p:nvPicPr>
          <p:blipFill>
            <a:blip r:embed="rId8" cstate="print"/>
            <a:srcRect l="21034" t="12660" r="21754" b="11058"/>
            <a:stretch>
              <a:fillRect/>
            </a:stretch>
          </p:blipFill>
          <p:spPr bwMode="auto">
            <a:xfrm>
              <a:off x="4543" y="1637"/>
              <a:ext cx="318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" name="Rectangle 27"/>
            <p:cNvSpPr>
              <a:spLocks noChangeArrowheads="1"/>
            </p:cNvSpPr>
            <p:nvPr/>
          </p:nvSpPr>
          <p:spPr bwMode="auto">
            <a:xfrm>
              <a:off x="4917" y="1587"/>
              <a:ext cx="548" cy="52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4" name="Text Box 28"/>
            <p:cNvSpPr txBox="1">
              <a:spLocks noChangeArrowheads="1"/>
            </p:cNvSpPr>
            <p:nvPr/>
          </p:nvSpPr>
          <p:spPr bwMode="auto">
            <a:xfrm>
              <a:off x="4679" y="1902"/>
              <a:ext cx="101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sz="1600" b="1" dirty="0">
                  <a:solidFill>
                    <a:schemeClr val="bg1"/>
                  </a:solidFill>
                </a:rPr>
                <a:t>1 h</a:t>
              </a:r>
            </a:p>
          </p:txBody>
        </p:sp>
        <p:pic>
          <p:nvPicPr>
            <p:cNvPr id="105" name="Picture 29" descr="6"/>
            <p:cNvPicPr>
              <a:picLocks noChangeAspect="1" noChangeArrowheads="1"/>
            </p:cNvPicPr>
            <p:nvPr/>
          </p:nvPicPr>
          <p:blipFill>
            <a:blip r:embed="rId9" cstate="print"/>
            <a:srcRect l="20911" t="11574" r="21335" b="11420"/>
            <a:stretch>
              <a:fillRect/>
            </a:stretch>
          </p:blipFill>
          <p:spPr bwMode="auto">
            <a:xfrm>
              <a:off x="5012" y="1637"/>
              <a:ext cx="36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6" name="Rectangle 14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610684" y="5162549"/>
            <a:ext cx="1249497" cy="9172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72000" rIns="72000" bIns="72000" anchor="ctr"/>
          <a:lstStyle/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8:00 Uhr</a:t>
            </a:r>
          </a:p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Frühstücks-</a:t>
            </a:r>
            <a:br>
              <a:rPr lang="de-DE" sz="1600" b="1" dirty="0" smtClean="0"/>
            </a:br>
            <a:r>
              <a:rPr lang="de-DE" sz="1600" b="1" dirty="0" smtClean="0"/>
              <a:t>pause</a:t>
            </a:r>
            <a:endParaRPr lang="de-DE" sz="1600" b="1" dirty="0"/>
          </a:p>
        </p:txBody>
      </p:sp>
      <p:sp>
        <p:nvSpPr>
          <p:cNvPr id="108" name="Rectangle 14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2826360" y="5162549"/>
            <a:ext cx="1079500" cy="9172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72000" rIns="72000" bIns="72000" anchor="ctr"/>
          <a:lstStyle/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10:45 </a:t>
            </a:r>
            <a:r>
              <a:rPr lang="de-DE" sz="1600" b="1" dirty="0" smtClean="0"/>
              <a:t>Uhr</a:t>
            </a:r>
          </a:p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Mittags- </a:t>
            </a:r>
            <a:br>
              <a:rPr lang="de-DE" sz="1600" b="1" dirty="0" smtClean="0"/>
            </a:br>
            <a:r>
              <a:rPr lang="de-DE" sz="1600" b="1" dirty="0" smtClean="0"/>
              <a:t>pause</a:t>
            </a:r>
            <a:endParaRPr lang="de-DE" sz="1600" b="1" dirty="0"/>
          </a:p>
        </p:txBody>
      </p:sp>
      <p:sp>
        <p:nvSpPr>
          <p:cNvPr id="109" name="Rectangle 14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182563" y="3618081"/>
            <a:ext cx="1079500" cy="9172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72000" rIns="72000" bIns="72000" anchor="ctr"/>
          <a:lstStyle/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6:00 Uhr</a:t>
            </a:r>
          </a:p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Fahrt-</a:t>
            </a:r>
            <a:br>
              <a:rPr lang="de-DE" sz="1600" b="1" dirty="0" smtClean="0"/>
            </a:br>
            <a:r>
              <a:rPr lang="de-DE" sz="1600" b="1" dirty="0" smtClean="0"/>
              <a:t>beginn</a:t>
            </a:r>
            <a:endParaRPr lang="de-DE" sz="1600" b="1" dirty="0"/>
          </a:p>
        </p:txBody>
      </p:sp>
      <p:sp>
        <p:nvSpPr>
          <p:cNvPr id="110" name="Rectangle 14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4968064" y="5162549"/>
            <a:ext cx="1079500" cy="9172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72000" rIns="72000" bIns="72000" anchor="ctr"/>
          <a:lstStyle/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14:15  </a:t>
            </a:r>
            <a:r>
              <a:rPr lang="de-DE" sz="1600" b="1" dirty="0" smtClean="0"/>
              <a:t>Uhr</a:t>
            </a:r>
          </a:p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Kaffee-</a:t>
            </a:r>
            <a:br>
              <a:rPr lang="de-DE" sz="1600" b="1" dirty="0" smtClean="0"/>
            </a:br>
            <a:r>
              <a:rPr lang="de-DE" sz="1600" b="1" dirty="0" smtClean="0"/>
              <a:t>pause</a:t>
            </a:r>
            <a:endParaRPr lang="de-DE" sz="1600" b="1" dirty="0"/>
          </a:p>
        </p:txBody>
      </p:sp>
      <p:sp>
        <p:nvSpPr>
          <p:cNvPr id="111" name="Rectangle 14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6524016" y="5162549"/>
            <a:ext cx="1079500" cy="9172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72000" rIns="72000" bIns="72000" anchor="ctr"/>
          <a:lstStyle/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16:00 </a:t>
            </a:r>
            <a:r>
              <a:rPr lang="de-DE" sz="1600" b="1" dirty="0" smtClean="0"/>
              <a:t>Uhr</a:t>
            </a:r>
          </a:p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letzte </a:t>
            </a:r>
            <a:br>
              <a:rPr lang="de-DE" sz="1600" b="1" dirty="0" smtClean="0"/>
            </a:br>
            <a:r>
              <a:rPr lang="de-DE" sz="1600" b="1" dirty="0" smtClean="0"/>
              <a:t>Pause</a:t>
            </a:r>
            <a:endParaRPr lang="de-DE" sz="1600" b="1" dirty="0"/>
          </a:p>
        </p:txBody>
      </p:sp>
      <p:sp>
        <p:nvSpPr>
          <p:cNvPr id="112" name="Rectangle 14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7875386" y="5162549"/>
            <a:ext cx="1079500" cy="917237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tIns="72000" rIns="72000" bIns="72000" anchor="ctr"/>
          <a:lstStyle/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17:30 </a:t>
            </a:r>
            <a:r>
              <a:rPr lang="de-DE" sz="1600" b="1" dirty="0" smtClean="0"/>
              <a:t>Uhr</a:t>
            </a:r>
          </a:p>
          <a:p>
            <a:pPr algn="ctr">
              <a:spcBef>
                <a:spcPct val="50000"/>
              </a:spcBef>
              <a:defRPr/>
            </a:pPr>
            <a:r>
              <a:rPr lang="de-DE" sz="1600" b="1" dirty="0" smtClean="0"/>
              <a:t>Fahrt-</a:t>
            </a:r>
            <a:br>
              <a:rPr lang="de-DE" sz="1600" b="1" dirty="0" smtClean="0"/>
            </a:br>
            <a:r>
              <a:rPr lang="de-DE" sz="1600" b="1" dirty="0" smtClean="0"/>
              <a:t>ende</a:t>
            </a:r>
            <a:endParaRPr lang="de-DE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066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2&quot;&gt;&lt;elem m_fUsage=&quot;1.71000000000000000000E+000&quot;&gt;&lt;m_ppcolschidx val=&quot;0&quot;/&gt;&lt;m_rgb r=&quot;c4&quot; g=&quot;12&quot; b=&quot;30&quot;/&gt;&lt;/elem&gt;&lt;elem m_fUsage=&quot;1.00000000000000000000E+000&quot;&gt;&lt;m_ppcolschidx val=&quot;0&quot;/&gt;&lt;m_rgb r=&quot;61&quot; g=&quot;52&quot; b=&quot;4e&quot;/&gt;&lt;/elem&gt;&lt;/m_vecMRU&gt;&lt;/m_mruColor&gt;&lt;m_mapectfillschemeMRU/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19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PQn0ACSGke5n_P7qWN1H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zh8K8mEt02PeMy1cW_RF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f3EtQ1N.0KHkNXw1ND9q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HPYyCQznE2eRw403TR0i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vu1ZwIL5k.pCIuLCUd0S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PyqKHnXVEeqo8c8OPT6e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CitA0K1xEKE2UQ0b_wtM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Q0GT_rxJ02.0Bf9Q1VcR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3_xnn9Qhkm1l56surPKv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c0YAYE7kUGdLWwcFndfd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HJNJL16IUaLRv21TV9lY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_9CN2ynYE21yc1bbj_Ai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7BX5xzW.06wi6dvCXCvK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NsByja1UiUmx5MQ7s2.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rNkO3KRIE.hHW3TcsZqX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TbkTG3uJEOlrEY7974acA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PyqKHnXVEeqo8c8OPT6e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CitA0K1xEKE2UQ0b_wtM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OlggJx4mkazw2JtphG98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Q0GT_rxJ02.0Bf9Q1VcR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3_xnn9Qhkm1l56surPKv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c0YAYE7kUGdLWwcFndfd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HJNJL16IUaLRv21TV9lY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_9CN2ynYE21yc1bbj_Ai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NsByja1UiUmx5MQ7s2.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rNkO3KRIE.hHW3TcsZqX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TbkTG3uJEOlrEY7974ac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7BX5xzW.06wi6dvCXCvK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quw47jUn0SiG3XPSPxcVA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PyqKHnXVEeqo8c8OPT6ew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CitA0K1xEKE2UQ0b_wtM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Q0GT_rxJ02.0Bf9Q1VcR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3_xnn9Qhkm1l56surPKv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c0YAYE7kUGdLWwcFndfd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HJNJL16IUaLRv21TV9lY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_9CN2ynYE21yc1bbj_Ai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NsByja1UiUmx5MQ7s2.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rNkO3KRIE.hHW3TcsZqXA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TbkTG3uJEOlrEY7974ac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PyqKHnXVEeqo8c8OPT6e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CitA0K1xEKE2UQ0b_wtM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Q0GT_rxJ02.0Bf9Q1VcRQ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3_xnn9Qhkm1l56surPKv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c0YAYE7kUGdLWwcFndfd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HJNJL16IUaLRv21TV9lYA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_9CN2ynYE21yc1bbj_Aig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NsByja1UiUmx5MQ7s2.w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rNkO3KRIE.hHW3TcsZqX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3ZUp6hs4EiWFZR_1Qm2S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TbkTG3uJEOlrEY7974ac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nx2p4CLUmwR8EO2yf3i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nx2p4CLUmwR8EO2yf3i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nx2p4CLUmwR8EO2yf3iA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nx2p4CLUmwR8EO2yf3iA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nx2p4CLUmwR8EO2yf3iA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inx2p4CLUmwR8EO2yf3i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h57DAYyCkOcvDs7Y5lV4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NECOLOR" val="7"/>
  <p:tag name="THINKCELLSHAPEDONOTDELETE" val="pTR.z55cMxk2Lz4OhYmnaH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3TlU9p7zEeW9GVcNbvn4A"/>
</p:tagLst>
</file>

<file path=ppt/theme/theme1.xml><?xml version="1.0" encoding="utf-8"?>
<a:theme xmlns:a="http://schemas.openxmlformats.org/drawingml/2006/main" name="BBH Consulting">
  <a:themeElements>
    <a:clrScheme name="SpringerFachmedien">
      <a:dk1>
        <a:srgbClr val="5F5F5F"/>
      </a:dk1>
      <a:lt1>
        <a:sysClr val="window" lastClr="FFFFFF"/>
      </a:lt1>
      <a:dk2>
        <a:srgbClr val="DB0726"/>
      </a:dk2>
      <a:lt2>
        <a:srgbClr val="DCDCDC"/>
      </a:lt2>
      <a:accent1>
        <a:srgbClr val="BEBEBE"/>
      </a:accent1>
      <a:accent2>
        <a:srgbClr val="6C6C6C"/>
      </a:accent2>
      <a:accent3>
        <a:srgbClr val="E34F47"/>
      </a:accent3>
      <a:accent4>
        <a:srgbClr val="601F1C"/>
      </a:accent4>
      <a:accent5>
        <a:srgbClr val="DB0726"/>
      </a:accent5>
      <a:accent6>
        <a:srgbClr val="515151"/>
      </a:accent6>
      <a:hlink>
        <a:srgbClr val="1F497D"/>
      </a:hlink>
      <a:folHlink>
        <a:srgbClr val="4F81BD"/>
      </a:folHlink>
    </a:clrScheme>
    <a:fontScheme name="SpringerFachmedi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Bildschirmpräsentation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BBH Consulting</vt:lpstr>
      <vt:lpstr>think-cell Slide</vt:lpstr>
      <vt:lpstr> Tageslenkzeitenverlängerung bei FU in Blöcken</vt:lpstr>
    </vt:vector>
  </TitlesOfParts>
  <Company>i-pointing 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Sylvia Orgus</dc:creator>
  <cp:lastModifiedBy>Unsin, Elisabeth, Springer Fachmedien Muenchen</cp:lastModifiedBy>
  <cp:revision>190</cp:revision>
  <cp:lastPrinted>2015-03-27T12:36:35Z</cp:lastPrinted>
  <dcterms:created xsi:type="dcterms:W3CDTF">2011-03-24T06:06:58Z</dcterms:created>
  <dcterms:modified xsi:type="dcterms:W3CDTF">2015-11-30T10:54:51Z</dcterms:modified>
</cp:coreProperties>
</file>