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797675" cy="9856788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FFFFFF"/>
    <a:srgbClr val="FEE8EB"/>
    <a:srgbClr val="000000"/>
    <a:srgbClr val="010000"/>
    <a:srgbClr val="E6E6E6"/>
    <a:srgbClr val="C8C8C8"/>
    <a:srgbClr val="E4E1E0"/>
    <a:srgbClr val="C41230"/>
    <a:srgbClr val="615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7" autoAdjust="0"/>
    <p:restoredTop sz="95641" autoAdjust="0"/>
  </p:normalViewPr>
  <p:slideViewPr>
    <p:cSldViewPr snapToGrid="0" snapToObjects="1">
      <p:cViewPr varScale="1">
        <p:scale>
          <a:sx n="83" d="100"/>
          <a:sy n="83" d="100"/>
        </p:scale>
        <p:origin x="-1128" y="-67"/>
      </p:cViewPr>
      <p:guideLst>
        <p:guide orient="horz" pos="754"/>
        <p:guide orient="horz" pos="1762"/>
        <p:guide orient="horz" pos="4110"/>
        <p:guide orient="horz" pos="3975"/>
        <p:guide orient="horz" pos="2454"/>
        <p:guide orient="horz" pos="2568"/>
        <p:guide orient="horz" pos="3498"/>
        <p:guide pos="5647"/>
        <p:guide pos="226"/>
        <p:guide pos="2994"/>
        <p:guide pos="2881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22" y="-90"/>
      </p:cViewPr>
      <p:guideLst>
        <p:guide orient="horz" pos="310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/>
          <a:lstStyle>
            <a:lvl1pPr algn="r">
              <a:defRPr sz="1200"/>
            </a:lvl1pPr>
          </a:lstStyle>
          <a:p>
            <a:fld id="{2AEABED9-9766-4FC5-978D-804EE38E34DB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362238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 anchor="b"/>
          <a:lstStyle>
            <a:lvl1pPr algn="r">
              <a:defRPr sz="1200"/>
            </a:lvl1pPr>
          </a:lstStyle>
          <a:p>
            <a:fld id="{1A5DAD84-7994-46CA-9AAE-487EA6E8C0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876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/>
          <a:lstStyle>
            <a:lvl1pPr algn="r">
              <a:defRPr sz="1200"/>
            </a:lvl1pPr>
          </a:lstStyle>
          <a:p>
            <a:fld id="{3C0D45F3-9375-409D-AE4A-E104BDA083EA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65" tIns="47583" rIns="95165" bIns="4758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5165" tIns="47583" rIns="95165" bIns="4758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40"/>
          </a:xfrm>
          <a:prstGeom prst="rect">
            <a:avLst/>
          </a:prstGeom>
        </p:spPr>
        <p:txBody>
          <a:bodyPr vert="horz" lIns="95165" tIns="47583" rIns="95165" bIns="47583" rtlCol="0" anchor="b"/>
          <a:lstStyle>
            <a:lvl1pPr algn="r">
              <a:defRPr sz="1200"/>
            </a:lvl1pPr>
          </a:lstStyle>
          <a:p>
            <a:fld id="{3A4B5794-749C-4413-8075-879C73D7A51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02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oleObject" Target="../embeddings/oleObject2.bin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image" Target="../media/image3.png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image" Target="../media/image4.png"/><Relationship Id="rId2" Type="http://schemas.openxmlformats.org/officeDocument/2006/relationships/tags" Target="../tags/tag15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image" Target="../media/image4.png"/><Relationship Id="rId2" Type="http://schemas.openxmlformats.org/officeDocument/2006/relationships/tags" Target="../tags/tag27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5" Type="http://schemas.openxmlformats.org/officeDocument/2006/relationships/oleObject" Target="../embeddings/oleObject4.bin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2" Type="http://schemas.openxmlformats.org/officeDocument/2006/relationships/tags" Target="../tags/tag39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5.v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image" Target="../media/image1.emf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2" Type="http://schemas.openxmlformats.org/officeDocument/2006/relationships/tags" Target="../tags/tag50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6.v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5" Type="http://schemas.openxmlformats.org/officeDocument/2006/relationships/image" Target="../media/image1.emf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381022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358775" y="3045639"/>
            <a:ext cx="8605838" cy="1107996"/>
          </a:xfrm>
        </p:spPr>
        <p:txBody>
          <a:bodyPr anchor="t"/>
          <a:lstStyle>
            <a:lvl1pPr>
              <a:defRPr sz="3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358775" y="4324350"/>
            <a:ext cx="8605837" cy="24622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7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65105" y="6064092"/>
            <a:ext cx="8599442" cy="246221"/>
          </a:xfrm>
        </p:spPr>
        <p:txBody>
          <a:bodyPr anchor="b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1" name="Rechteck 10"/>
          <p:cNvSpPr/>
          <p:nvPr userDrawn="1">
            <p:custDataLst>
              <p:tags r:id="rId7"/>
            </p:custDataLst>
          </p:nvPr>
        </p:nvSpPr>
        <p:spPr>
          <a:xfrm>
            <a:off x="0" y="908720"/>
            <a:ext cx="9144000" cy="143351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>
            <p:custDataLst>
              <p:tags r:id="rId8"/>
            </p:custDataLst>
          </p:nvPr>
        </p:nvSpPr>
        <p:spPr>
          <a:xfrm>
            <a:off x="1" y="908720"/>
            <a:ext cx="3800474" cy="14335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1234593"/>
            <a:ext cx="2641990" cy="781766"/>
          </a:xfrm>
          <a:prstGeom prst="rect">
            <a:avLst/>
          </a:prstGeom>
        </p:spPr>
      </p:pic>
      <p:sp>
        <p:nvSpPr>
          <p:cNvPr id="9" name="Rechteck 8"/>
          <p:cNvSpPr/>
          <p:nvPr userDrawn="1">
            <p:custDataLst>
              <p:tags r:id="rId10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 userDrawn="1">
            <p:custDataLst>
              <p:tags r:id="rId11"/>
            </p:custDataLst>
          </p:nvPr>
        </p:nvSpPr>
        <p:spPr>
          <a:xfrm>
            <a:off x="36510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1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600934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think-cell Slide" r:id="rId15" imgW="270" imgH="270" progId="">
                  <p:embed/>
                </p:oleObj>
              </mc:Choice>
              <mc:Fallback>
                <p:oleObj name="think-cell Slide" r:id="rId15" imgW="270" imgH="27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  <p:custDataLst>
              <p:tags r:id="rId10"/>
            </p:custDataLst>
          </p:nvPr>
        </p:nvSpPr>
        <p:spPr>
          <a:xfrm>
            <a:off x="358775" y="1630363"/>
            <a:ext cx="8605838" cy="160659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723900" indent="-180975">
              <a:buClr>
                <a:schemeClr val="tx2"/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2"/>
            </p:custDataLst>
          </p:nvPr>
        </p:nvSpPr>
        <p:spPr>
          <a:xfrm>
            <a:off x="4443764" y="6676281"/>
            <a:ext cx="12984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Extra-Kapitel</a:t>
            </a:r>
            <a:r>
              <a:rPr lang="de-DE" sz="1000" baseline="0" dirty="0" smtClean="0">
                <a:solidFill>
                  <a:schemeClr val="tx1"/>
                </a:solidFill>
              </a:rPr>
              <a:t> – </a:t>
            </a:r>
            <a:r>
              <a:rPr lang="de-DE" sz="1000" dirty="0" err="1" smtClean="0">
                <a:solidFill>
                  <a:schemeClr val="tx1"/>
                </a:solidFill>
              </a:rPr>
              <a:t>FPersV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2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937855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think-cell Slide" r:id="rId15" imgW="270" imgH="270" progId="">
                  <p:embed/>
                </p:oleObj>
              </mc:Choice>
              <mc:Fallback>
                <p:oleObj name="think-cell Slide" r:id="rId15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 hasCustomPrompt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</p:nvPr>
        </p:nvSpPr>
        <p:spPr>
          <a:xfrm>
            <a:off x="358775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129843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Extra-Kapitel</a:t>
            </a:r>
            <a:r>
              <a:rPr lang="de-DE" sz="1000" baseline="0" dirty="0" smtClean="0">
                <a:solidFill>
                  <a:schemeClr val="tx1"/>
                </a:solidFill>
              </a:rPr>
              <a:t> – </a:t>
            </a:r>
            <a:r>
              <a:rPr lang="de-DE" sz="1000" dirty="0" err="1" smtClean="0">
                <a:solidFill>
                  <a:schemeClr val="tx1"/>
                </a:solidFill>
              </a:rPr>
              <a:t>FPersV</a:t>
            </a:r>
            <a:endParaRPr lang="de-DE" sz="1000" dirty="0" smtClean="0">
              <a:solidFill>
                <a:schemeClr val="tx1"/>
              </a:solidFill>
            </a:endParaRPr>
          </a:p>
          <a:p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  <p:sp>
        <p:nvSpPr>
          <p:cNvPr id="16" name="Textplatzhalter 26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4749800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256953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10489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think-cell Slide" r:id="rId14" imgW="270" imgH="270" progId="">
                  <p:embed/>
                </p:oleObj>
              </mc:Choice>
              <mc:Fallback>
                <p:oleObj name="think-cell Slide" r:id="rId14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</p:nvPr>
        </p:nvSpPr>
        <p:spPr>
          <a:xfrm>
            <a:off x="358775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129843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Extra-Kapitel</a:t>
            </a:r>
            <a:r>
              <a:rPr lang="de-DE" sz="1000" baseline="0" dirty="0" smtClean="0">
                <a:solidFill>
                  <a:schemeClr val="tx1"/>
                </a:solidFill>
              </a:rPr>
              <a:t> – </a:t>
            </a:r>
            <a:r>
              <a:rPr lang="de-DE" sz="1000" dirty="0" err="1" smtClean="0">
                <a:solidFill>
                  <a:schemeClr val="tx1"/>
                </a:solidFill>
              </a:rPr>
              <a:t>FPersV</a:t>
            </a:r>
            <a:endParaRPr lang="de-DE" sz="1000" dirty="0" smtClean="0">
              <a:solidFill>
                <a:schemeClr val="tx1"/>
              </a:solidFill>
            </a:endParaRPr>
          </a:p>
          <a:p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  <p:sp>
        <p:nvSpPr>
          <p:cNvPr id="4" name="Bildplatzhalter 3"/>
          <p:cNvSpPr>
            <a:spLocks noGrp="1"/>
          </p:cNvSpPr>
          <p:nvPr>
            <p:ph type="pic" sz="quarter" idx="16"/>
          </p:nvPr>
        </p:nvSpPr>
        <p:spPr>
          <a:xfrm>
            <a:off x="4752975" y="1630363"/>
            <a:ext cx="4211638" cy="467995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160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485217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5" name="think-cell Slide" r:id="rId14" imgW="270" imgH="270" progId="">
                  <p:embed/>
                </p:oleObj>
              </mc:Choice>
              <mc:Fallback>
                <p:oleObj name="think-cell Slide" r:id="rId14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129843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Extra-Kapitel</a:t>
            </a:r>
            <a:r>
              <a:rPr lang="de-DE" sz="1000" baseline="0" dirty="0" smtClean="0">
                <a:solidFill>
                  <a:schemeClr val="tx1"/>
                </a:solidFill>
              </a:rPr>
              <a:t> – </a:t>
            </a:r>
            <a:r>
              <a:rPr lang="de-DE" sz="1000" dirty="0" err="1" smtClean="0">
                <a:solidFill>
                  <a:schemeClr val="tx1"/>
                </a:solidFill>
              </a:rPr>
              <a:t>FPersV</a:t>
            </a:r>
            <a:endParaRPr lang="de-DE" sz="1000" dirty="0" smtClean="0">
              <a:solidFill>
                <a:schemeClr val="tx1"/>
              </a:solidFill>
            </a:endParaRPr>
          </a:p>
          <a:p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74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627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40369660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think-cell Slide" r:id="rId12" imgW="270" imgH="270" progId="">
                  <p:embed/>
                </p:oleObj>
              </mc:Choice>
              <mc:Fallback>
                <p:oleObj name="think-cell Slide" r:id="rId12" imgW="270" imgH="27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58775" y="349263"/>
            <a:ext cx="8605838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358776" y="1196975"/>
            <a:ext cx="860583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65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2" r:id="rId5"/>
    <p:sldLayoutId id="214748365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6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image" Target="../media/image8.jpeg"/><Relationship Id="rId5" Type="http://schemas.openxmlformats.org/officeDocument/2006/relationships/tags" Target="../tags/tag65.xml"/><Relationship Id="rId10" Type="http://schemas.openxmlformats.org/officeDocument/2006/relationships/image" Target="../media/image7.jpeg"/><Relationship Id="rId4" Type="http://schemas.openxmlformats.org/officeDocument/2006/relationships/tags" Target="../tags/tag64.xm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6" y="349263"/>
            <a:ext cx="6918324" cy="307777"/>
          </a:xfrm>
        </p:spPr>
        <p:txBody>
          <a:bodyPr/>
          <a:lstStyle/>
          <a:p>
            <a:r>
              <a:rPr lang="de-DE" sz="2000" dirty="0" smtClean="0"/>
              <a:t> Tageslenkzeitenverlängerung bei FU in Blöcken</a:t>
            </a:r>
            <a:endParaRPr lang="de-DE" sz="20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58776" y="1380954"/>
            <a:ext cx="8605838" cy="553998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de-DE" sz="1800" b="1" dirty="0" smtClean="0"/>
              <a:t>Auch bei der Verlängerung der Tageslenkzeit gilt: </a:t>
            </a:r>
            <a:br>
              <a:rPr lang="de-DE" sz="1800" b="1" dirty="0" smtClean="0"/>
            </a:br>
            <a:r>
              <a:rPr lang="de-DE" sz="1800" b="1" dirty="0" smtClean="0"/>
              <a:t>Die Fahrtunterbrechung kann in zwei Abschnitten genommen werden.</a:t>
            </a:r>
            <a:endParaRPr lang="de-DE" sz="1800" b="1" dirty="0"/>
          </a:p>
        </p:txBody>
      </p:sp>
      <p:sp>
        <p:nvSpPr>
          <p:cNvPr id="72" name="Line 31"/>
          <p:cNvSpPr>
            <a:spLocks noChangeShapeType="1"/>
          </p:cNvSpPr>
          <p:nvPr/>
        </p:nvSpPr>
        <p:spPr bwMode="auto">
          <a:xfrm>
            <a:off x="468313" y="4867478"/>
            <a:ext cx="84963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3" name="Line 32"/>
          <p:cNvSpPr>
            <a:spLocks noChangeShapeType="1"/>
          </p:cNvSpPr>
          <p:nvPr/>
        </p:nvSpPr>
        <p:spPr bwMode="auto">
          <a:xfrm>
            <a:off x="1436688" y="3244850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" name="Line 33"/>
          <p:cNvSpPr>
            <a:spLocks noChangeShapeType="1"/>
          </p:cNvSpPr>
          <p:nvPr/>
        </p:nvSpPr>
        <p:spPr bwMode="auto">
          <a:xfrm>
            <a:off x="3366110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" name="Line 34"/>
          <p:cNvSpPr>
            <a:spLocks noChangeShapeType="1"/>
          </p:cNvSpPr>
          <p:nvPr/>
        </p:nvSpPr>
        <p:spPr bwMode="auto">
          <a:xfrm>
            <a:off x="5507241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>
            <a:off x="7091566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" name="Line 41"/>
          <p:cNvSpPr>
            <a:spLocks noChangeShapeType="1"/>
          </p:cNvSpPr>
          <p:nvPr/>
        </p:nvSpPr>
        <p:spPr bwMode="auto">
          <a:xfrm>
            <a:off x="8664982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78" name="Group 48"/>
          <p:cNvGrpSpPr>
            <a:grpSpLocks/>
          </p:cNvGrpSpPr>
          <p:nvPr/>
        </p:nvGrpSpPr>
        <p:grpSpPr bwMode="auto">
          <a:xfrm>
            <a:off x="184150" y="2519363"/>
            <a:ext cx="8851901" cy="838200"/>
            <a:chOff x="116" y="1587"/>
            <a:chExt cx="5576" cy="528"/>
          </a:xfrm>
        </p:grpSpPr>
        <p:sp>
          <p:nvSpPr>
            <p:cNvPr id="79" name="Rectangle 3"/>
            <p:cNvSpPr>
              <a:spLocks noChangeArrowheads="1"/>
            </p:cNvSpPr>
            <p:nvPr/>
          </p:nvSpPr>
          <p:spPr bwMode="auto">
            <a:xfrm>
              <a:off x="2102" y="1587"/>
              <a:ext cx="439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0" name="Text Box 4"/>
            <p:cNvSpPr txBox="1">
              <a:spLocks noChangeArrowheads="1"/>
            </p:cNvSpPr>
            <p:nvPr/>
          </p:nvSpPr>
          <p:spPr bwMode="auto">
            <a:xfrm>
              <a:off x="2015" y="1864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 smtClean="0">
                  <a:solidFill>
                    <a:schemeClr val="bg1"/>
                  </a:solidFill>
                </a:rPr>
                <a:t>30 min</a:t>
              </a:r>
              <a:endParaRPr lang="de-DE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81" name="Picture 5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2178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298" y="1587"/>
              <a:ext cx="610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6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2 h</a:t>
              </a:r>
            </a:p>
          </p:txBody>
        </p:sp>
        <p:pic>
          <p:nvPicPr>
            <p:cNvPr id="84" name="Picture 8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419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317" y="1587"/>
              <a:ext cx="801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auto">
            <a:xfrm>
              <a:off x="1438" y="1884"/>
              <a:ext cx="5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2,5 h</a:t>
              </a:r>
            </a:p>
          </p:txBody>
        </p:sp>
        <p:pic>
          <p:nvPicPr>
            <p:cNvPr id="87" name="Picture 11" descr="6"/>
            <p:cNvPicPr>
              <a:picLocks noChangeAspect="1" noChangeArrowheads="1"/>
            </p:cNvPicPr>
            <p:nvPr/>
          </p:nvPicPr>
          <p:blipFill>
            <a:blip r:embed="rId10" cstate="print"/>
            <a:srcRect l="20911" t="11574" r="21335" b="11420"/>
            <a:stretch>
              <a:fillRect/>
            </a:stretch>
          </p:blipFill>
          <p:spPr bwMode="auto">
            <a:xfrm>
              <a:off x="1529" y="1637"/>
              <a:ext cx="36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2541" y="1587"/>
              <a:ext cx="953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9" name="Text Box 13"/>
            <p:cNvSpPr txBox="1">
              <a:spLocks noChangeArrowheads="1"/>
            </p:cNvSpPr>
            <p:nvPr/>
          </p:nvSpPr>
          <p:spPr bwMode="auto">
            <a:xfrm>
              <a:off x="2792" y="1884"/>
              <a:ext cx="47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 h</a:t>
              </a:r>
            </a:p>
          </p:txBody>
        </p:sp>
        <p:pic>
          <p:nvPicPr>
            <p:cNvPr id="90" name="Picture 14" descr="6"/>
            <p:cNvPicPr>
              <a:picLocks noChangeAspect="1" noChangeArrowheads="1"/>
            </p:cNvPicPr>
            <p:nvPr/>
          </p:nvPicPr>
          <p:blipFill>
            <a:blip r:embed="rId11" cstate="print"/>
            <a:srcRect l="20911" t="11574" r="21335" b="11420"/>
            <a:stretch>
              <a:fillRect/>
            </a:stretch>
          </p:blipFill>
          <p:spPr bwMode="auto">
            <a:xfrm>
              <a:off x="2850" y="1637"/>
              <a:ext cx="30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" name="Rectangle 15"/>
            <p:cNvSpPr>
              <a:spLocks noChangeArrowheads="1"/>
            </p:cNvSpPr>
            <p:nvPr/>
          </p:nvSpPr>
          <p:spPr bwMode="auto">
            <a:xfrm>
              <a:off x="909" y="1587"/>
              <a:ext cx="439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92" name="Picture 16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984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" name="Text Box 17"/>
            <p:cNvSpPr txBox="1">
              <a:spLocks noChangeArrowheads="1"/>
            </p:cNvSpPr>
            <p:nvPr/>
          </p:nvSpPr>
          <p:spPr bwMode="auto">
            <a:xfrm>
              <a:off x="818" y="1888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15 min</a:t>
              </a:r>
            </a:p>
          </p:txBody>
        </p:sp>
        <p:sp>
          <p:nvSpPr>
            <p:cNvPr id="94" name="Rectangle 18"/>
            <p:cNvSpPr>
              <a:spLocks noChangeArrowheads="1"/>
            </p:cNvSpPr>
            <p:nvPr/>
          </p:nvSpPr>
          <p:spPr bwMode="auto">
            <a:xfrm>
              <a:off x="3470" y="1587"/>
              <a:ext cx="453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auto">
            <a:xfrm>
              <a:off x="3379" y="1864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15 min</a:t>
              </a:r>
            </a:p>
          </p:txBody>
        </p:sp>
        <p:pic>
          <p:nvPicPr>
            <p:cNvPr id="96" name="Picture 20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3548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3923" y="1587"/>
              <a:ext cx="544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" name="Text Box 22"/>
            <p:cNvSpPr txBox="1">
              <a:spLocks noChangeArrowheads="1"/>
            </p:cNvSpPr>
            <p:nvPr/>
          </p:nvSpPr>
          <p:spPr bwMode="auto">
            <a:xfrm>
              <a:off x="3675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1,5 h</a:t>
              </a:r>
            </a:p>
          </p:txBody>
        </p:sp>
        <p:pic>
          <p:nvPicPr>
            <p:cNvPr id="99" name="Picture 23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4008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" name="Rectangle 24"/>
            <p:cNvSpPr>
              <a:spLocks noChangeArrowheads="1"/>
            </p:cNvSpPr>
            <p:nvPr/>
          </p:nvSpPr>
          <p:spPr bwMode="auto">
            <a:xfrm>
              <a:off x="4468" y="1587"/>
              <a:ext cx="453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auto">
            <a:xfrm>
              <a:off x="4377" y="1864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30 min</a:t>
              </a:r>
            </a:p>
          </p:txBody>
        </p:sp>
        <p:pic>
          <p:nvPicPr>
            <p:cNvPr id="102" name="Picture 26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4531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" name="Rectangle 27"/>
            <p:cNvSpPr>
              <a:spLocks noChangeArrowheads="1"/>
            </p:cNvSpPr>
            <p:nvPr/>
          </p:nvSpPr>
          <p:spPr bwMode="auto">
            <a:xfrm>
              <a:off x="4917" y="1587"/>
              <a:ext cx="548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4" name="Text Box 28"/>
            <p:cNvSpPr txBox="1">
              <a:spLocks noChangeArrowheads="1"/>
            </p:cNvSpPr>
            <p:nvPr/>
          </p:nvSpPr>
          <p:spPr bwMode="auto">
            <a:xfrm>
              <a:off x="4673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 h</a:t>
              </a:r>
            </a:p>
          </p:txBody>
        </p:sp>
        <p:pic>
          <p:nvPicPr>
            <p:cNvPr id="105" name="Picture 29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5012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6" name="Rectangle 1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10684" y="5162549"/>
            <a:ext cx="1249497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8:00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Frühstücks-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08" name="Rectangle 1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826360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10:45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Mittags- 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09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82563" y="3618081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6:00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Fahrt-</a:t>
            </a:r>
            <a:br>
              <a:rPr lang="de-DE" sz="1600" b="1" dirty="0" smtClean="0"/>
            </a:br>
            <a:r>
              <a:rPr lang="de-DE" sz="1600" b="1" dirty="0" smtClean="0"/>
              <a:t>beginn</a:t>
            </a:r>
            <a:endParaRPr lang="de-DE" sz="1600" b="1" dirty="0"/>
          </a:p>
        </p:txBody>
      </p:sp>
      <p:sp>
        <p:nvSpPr>
          <p:cNvPr id="110" name="Rectangle 1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968064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14:15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Kaffee-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11" name="Rectangle 1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524016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16:00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letzte 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12" name="Rectangle 1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7875386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17:30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Fahrt-</a:t>
            </a:r>
            <a:br>
              <a:rPr lang="de-DE" sz="1600" b="1" dirty="0" smtClean="0"/>
            </a:br>
            <a:r>
              <a:rPr lang="de-DE" sz="1600" b="1" dirty="0" smtClean="0"/>
              <a:t>ende</a:t>
            </a:r>
            <a:endParaRPr lang="de-DE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6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1.71000000000000000000E+000&quot;&gt;&lt;m_ppcolschidx val=&quot;0&quot;/&gt;&lt;m_rgb r=&quot;c4&quot; g=&quot;12&quot; b=&quot;30&quot;/&gt;&lt;/elem&gt;&lt;elem m_fUsage=&quot;1.00000000000000000000E+000&quot;&gt;&lt;m_ppcolschidx val=&quot;0&quot;/&gt;&lt;m_rgb r=&quot;61&quot; g=&quot;52&quot; b=&quot;4e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1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PQn0ACSGke5n_P7qWN1H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h8K8mEt02PeMy1cW_RF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3EtQ1N.0KHkNXw1ND9q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PYyCQznE2eRw403TR0i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vu1ZwIL5k.pCIuLCUd0S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BX5xzW.06wi6dvCXCv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OlggJx4mkazw2JtphG98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BX5xzW.06wi6dvCXCvK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uw47jUn0SiG3XPSPxcV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3ZUp6hs4EiWFZR_1Qm2S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57DAYyCkOcvDs7Y5lV4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NECOLOR" val="7"/>
  <p:tag name="THINKCELLSHAPEDONOTDELETE" val="pTR.z55cMxk2Lz4OhYmna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3TlU9p7zEeW9GVcNbvn4A"/>
</p:tagLst>
</file>

<file path=ppt/theme/theme1.xml><?xml version="1.0" encoding="utf-8"?>
<a:theme xmlns:a="http://schemas.openxmlformats.org/drawingml/2006/main" name="BBH Consulting">
  <a:themeElements>
    <a:clrScheme name="SpringerFachmedien">
      <a:dk1>
        <a:srgbClr val="5F5F5F"/>
      </a:dk1>
      <a:lt1>
        <a:sysClr val="window" lastClr="FFFFFF"/>
      </a:lt1>
      <a:dk2>
        <a:srgbClr val="DB0726"/>
      </a:dk2>
      <a:lt2>
        <a:srgbClr val="DCDCDC"/>
      </a:lt2>
      <a:accent1>
        <a:srgbClr val="BEBEBE"/>
      </a:accent1>
      <a:accent2>
        <a:srgbClr val="6C6C6C"/>
      </a:accent2>
      <a:accent3>
        <a:srgbClr val="E34F47"/>
      </a:accent3>
      <a:accent4>
        <a:srgbClr val="601F1C"/>
      </a:accent4>
      <a:accent5>
        <a:srgbClr val="DB0726"/>
      </a:accent5>
      <a:accent6>
        <a:srgbClr val="515151"/>
      </a:accent6>
      <a:hlink>
        <a:srgbClr val="1F497D"/>
      </a:hlink>
      <a:folHlink>
        <a:srgbClr val="4F81BD"/>
      </a:folHlink>
    </a:clrScheme>
    <a:fontScheme name="SpringerFachmed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BBH Consulting</vt:lpstr>
      <vt:lpstr>think-cell Slide</vt:lpstr>
      <vt:lpstr> Tageslenkzeitenverlängerung bei FU in Blöcken</vt:lpstr>
    </vt:vector>
  </TitlesOfParts>
  <Company>i-pointing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Sylvia Orgus</dc:creator>
  <cp:lastModifiedBy>Unsin, Elisabeth, Springer Fachmedien Muenchen</cp:lastModifiedBy>
  <cp:revision>187</cp:revision>
  <cp:lastPrinted>2015-04-09T12:37:56Z</cp:lastPrinted>
  <dcterms:created xsi:type="dcterms:W3CDTF">2011-03-24T06:06:58Z</dcterms:created>
  <dcterms:modified xsi:type="dcterms:W3CDTF">2015-11-30T10:55:49Z</dcterms:modified>
</cp:coreProperties>
</file>